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0125" autoAdjust="0"/>
  </p:normalViewPr>
  <p:slideViewPr>
    <p:cSldViewPr>
      <p:cViewPr varScale="1">
        <p:scale>
          <a:sx n="43" d="100"/>
          <a:sy n="43" d="100"/>
        </p:scale>
        <p:origin x="119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AD3C-6402-4018-B50B-F4AE8A08806E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CA92A-A74C-4552-81E6-EC7F5550AA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95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baseline="0" dirty="0"/>
              <a:t>KJØNNSIDENTITETER på Facebook.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/>
              <a:t>Hvis </a:t>
            </a:r>
            <a:r>
              <a:rPr lang="nb-NO" baseline="0" dirty="0"/>
              <a:t>du bor i England og skal registrere deg som bruker av Facebook, har du ikke lenger bare to valgmuligheter når du skal krysse av for kjønn: Mann eller Kvinne. Du kan nå krysse av ved ett eller flere alternativer blant 71 ulike kjønnsidentiteter. I USA har Facebook de siste årene gitt 56 valgmuligheter til nye brukere.</a:t>
            </a:r>
          </a:p>
          <a:p>
            <a:endParaRPr lang="nb-NO" b="0" baseline="0" dirty="0"/>
          </a:p>
          <a:p>
            <a:r>
              <a:rPr lang="nb-NO" b="0" baseline="0" dirty="0"/>
              <a:t>* Oversikt over de 71 alternativene som engelske Facebook-brukere kan velge blant:</a:t>
            </a:r>
            <a:br>
              <a:rPr lang="nb-NO" b="0" baseline="0" dirty="0"/>
            </a:br>
            <a:endParaRPr lang="nb-NO" b="0" baseline="0" dirty="0"/>
          </a:p>
          <a:p>
            <a:r>
              <a:rPr lang="nb-NO" b="0" baseline="0" dirty="0"/>
              <a:t>https://www.telegraph.co.uk/technology/facebook/10930654/Facebooks-71-gender-options-come-to-UK-users.html</a:t>
            </a:r>
            <a:br>
              <a:rPr lang="nb-NO" b="0" baseline="0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CA92A-A74C-4552-81E6-EC7F5550AAC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744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93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6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5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5142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6839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6528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71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73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60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860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02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01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66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02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4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9622-334E-40F4-8010-1E1D2BB54BF9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EAD3C4-CFEA-4DAC-91BC-A7968F27E1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0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23528" y="832058"/>
            <a:ext cx="3528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 Narrow" panose="020B0606020202030204" pitchFamily="34" charset="0"/>
              </a:rPr>
              <a:t>Agender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Androgyne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Androgynes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Androgynous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Asexual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Bigender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 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 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Cisgender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Cisgender 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Cisgender 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Cisgender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Cisgender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Female to 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Female to male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b="1" dirty="0">
                <a:latin typeface="Arial Narrow" panose="020B0606020202030204" pitchFamily="34" charset="0"/>
              </a:rPr>
              <a:t>     trans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Female to male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b="1" dirty="0">
                <a:latin typeface="Arial Narrow" panose="020B0606020202030204" pitchFamily="34" charset="0"/>
              </a:rPr>
              <a:t>     transgender man</a:t>
            </a:r>
            <a:endParaRPr lang="nb-NO" b="1" dirty="0">
              <a:latin typeface="Arial Narrow" panose="020B0606020202030204" pitchFamily="34" charset="0"/>
            </a:endParaRPr>
          </a:p>
          <a:p>
            <a:endParaRPr lang="en-US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411760" y="836712"/>
            <a:ext cx="25922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Female to male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b="1" dirty="0">
                <a:latin typeface="Arial Narrow" panose="020B0606020202030204" pitchFamily="34" charset="0"/>
              </a:rPr>
              <a:t>     transsexual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F2M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FTM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 Fluid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 neutral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 Nonconforming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 Questioning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 Variant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Genderqueer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Hermaphrodite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Intersex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Intersex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Intersex 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Intersex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Male to 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Male to female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b="1" dirty="0">
                <a:latin typeface="Arial Narrow" panose="020B0606020202030204" pitchFamily="34" charset="0"/>
              </a:rPr>
              <a:t>     trans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Male to female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b="1" dirty="0">
                <a:latin typeface="Arial Narrow" panose="020B0606020202030204" pitchFamily="34" charset="0"/>
              </a:rPr>
              <a:t>     transgender woman</a:t>
            </a:r>
            <a:endParaRPr lang="nb-NO" b="1" dirty="0">
              <a:latin typeface="Arial Narrow" panose="020B0606020202030204" pitchFamily="34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4860032" y="836712"/>
            <a:ext cx="21602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Male to female      </a:t>
            </a:r>
          </a:p>
          <a:p>
            <a:r>
              <a:rPr lang="en-US" b="1" dirty="0">
                <a:latin typeface="Arial Narrow" panose="020B0606020202030204" pitchFamily="34" charset="0"/>
              </a:rPr>
              <a:t>   transsexual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M2F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MTF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Neither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Neutrois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Non-binary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Other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Pangender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Polygender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T*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T*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nb-NO" b="1" dirty="0">
                <a:latin typeface="Arial Narrow" panose="020B0606020202030204" pitchFamily="34" charset="0"/>
              </a:rPr>
              <a:t>Trans</a:t>
            </a:r>
          </a:p>
          <a:p>
            <a:r>
              <a:rPr lang="nb-NO" b="1" dirty="0">
                <a:latin typeface="Arial Narrow" panose="020B0606020202030204" pitchFamily="34" charset="0"/>
              </a:rPr>
              <a:t>Trans </a:t>
            </a:r>
            <a:r>
              <a:rPr lang="nb-NO" b="1" dirty="0" err="1">
                <a:latin typeface="Arial Narrow" panose="020B0606020202030204" pitchFamily="34" charset="0"/>
              </a:rPr>
              <a:t>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nb-NO" b="1" dirty="0">
                <a:latin typeface="Arial Narrow" panose="020B0606020202030204" pitchFamily="34" charset="0"/>
              </a:rPr>
              <a:t>Trans Male</a:t>
            </a:r>
          </a:p>
          <a:p>
            <a:r>
              <a:rPr lang="nb-NO" b="1" dirty="0">
                <a:latin typeface="Arial Narrow" panose="020B0606020202030204" pitchFamily="34" charset="0"/>
              </a:rPr>
              <a:t>Trans Man</a:t>
            </a:r>
          </a:p>
          <a:p>
            <a:r>
              <a:rPr lang="nb-NO" b="1" dirty="0">
                <a:latin typeface="Arial Narrow" panose="020B0606020202030204" pitchFamily="34" charset="0"/>
              </a:rPr>
              <a:t>Trans Person</a:t>
            </a:r>
          </a:p>
          <a:p>
            <a:r>
              <a:rPr lang="nb-NO" b="1" dirty="0">
                <a:latin typeface="Arial Narrow" panose="020B0606020202030204" pitchFamily="34" charset="0"/>
              </a:rPr>
              <a:t>Trans*</a:t>
            </a:r>
            <a:r>
              <a:rPr lang="nb-NO" b="1" dirty="0" err="1">
                <a:latin typeface="Arial Narrow" panose="020B0606020202030204" pitchFamily="34" charset="0"/>
              </a:rPr>
              <a:t>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Trans*Male</a:t>
            </a:r>
            <a:endParaRPr lang="nb-NO" b="1" dirty="0">
              <a:latin typeface="Arial Narrow" panose="020B0606020202030204" pitchFamily="34" charset="0"/>
            </a:endParaRP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876256" y="2156078"/>
            <a:ext cx="33843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Trans*Man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Trans*Person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Trans*Woman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 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 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 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 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Transsexual Woman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Transgender Female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Transgender 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 err="1">
                <a:latin typeface="Arial Narrow" panose="020B0606020202030204" pitchFamily="34" charset="0"/>
              </a:rPr>
              <a:t>Transmasculine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Two* 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Two-spirit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Two-spirit person</a:t>
            </a:r>
            <a:endParaRPr lang="nb-NO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Woman</a:t>
            </a:r>
            <a:endParaRPr lang="nb-NO" b="1" dirty="0">
              <a:latin typeface="Arial Narrow" panose="020B0606020202030204" pitchFamily="34" charset="0"/>
            </a:endParaRPr>
          </a:p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0" y="260648"/>
            <a:ext cx="925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+mj-lt"/>
              </a:rPr>
              <a:t>71 </a:t>
            </a:r>
            <a:r>
              <a:rPr lang="en-US" sz="2800" b="1" dirty="0" err="1">
                <a:solidFill>
                  <a:srgbClr val="7030A0"/>
                </a:solidFill>
                <a:latin typeface="+mj-lt"/>
              </a:rPr>
              <a:t>kjønnsidentiteter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 for Facebook-</a:t>
            </a:r>
            <a:r>
              <a:rPr lang="en-US" sz="2800" b="1" dirty="0" err="1">
                <a:solidFill>
                  <a:srgbClr val="7030A0"/>
                </a:solidFill>
                <a:latin typeface="+mj-lt"/>
              </a:rPr>
              <a:t>brukere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+mj-lt"/>
              </a:rPr>
              <a:t>i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 England</a:t>
            </a:r>
            <a:endParaRPr lang="nb-NO" sz="2800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988" y="885202"/>
            <a:ext cx="1235419" cy="123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9810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187</Words>
  <Application>Microsoft Office PowerPoint</Application>
  <PresentationFormat>Skjermfremvisning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Wingdings 3</vt:lpstr>
      <vt:lpstr>Fasett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</dc:creator>
  <cp:lastModifiedBy>Øivind Benestad</cp:lastModifiedBy>
  <cp:revision>3</cp:revision>
  <dcterms:created xsi:type="dcterms:W3CDTF">2018-07-07T22:49:08Z</dcterms:created>
  <dcterms:modified xsi:type="dcterms:W3CDTF">2019-03-19T14:35:26Z</dcterms:modified>
</cp:coreProperties>
</file>